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0" r:id="rId3"/>
    <p:sldId id="275" r:id="rId4"/>
    <p:sldId id="265" r:id="rId5"/>
    <p:sldId id="277" r:id="rId6"/>
    <p:sldId id="278" r:id="rId7"/>
    <p:sldId id="261" r:id="rId8"/>
    <p:sldId id="276" r:id="rId9"/>
    <p:sldId id="267" r:id="rId10"/>
    <p:sldId id="262" r:id="rId11"/>
    <p:sldId id="269" r:id="rId12"/>
    <p:sldId id="270" r:id="rId13"/>
    <p:sldId id="271" r:id="rId14"/>
    <p:sldId id="273" r:id="rId15"/>
    <p:sldId id="263" r:id="rId16"/>
    <p:sldId id="272" r:id="rId17"/>
    <p:sldId id="274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A7E"/>
    <a:srgbClr val="A82218"/>
    <a:srgbClr val="931E15"/>
    <a:srgbClr val="031226"/>
    <a:srgbClr val="F2D57E"/>
    <a:srgbClr val="1F788C"/>
    <a:srgbClr val="074973"/>
    <a:srgbClr val="F2A679"/>
    <a:srgbClr val="110066"/>
    <a:srgbClr val="90C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98" y="2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178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8129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25844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0603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62217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13358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60442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61039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83889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425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546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35844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7421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25006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0559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7913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7285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7368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8308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5620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4669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304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63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E545C-8DA5-4EF6-A06A-3608A90A0F15}" type="datetimeFigureOut">
              <a:rPr lang="zh-TW" altLang="en-US" smtClean="0"/>
              <a:t>2021/5/11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03089-2F22-43FD-84AC-2AD3B51799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515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手繪多邊形 6"/>
          <p:cNvSpPr/>
          <p:nvPr/>
        </p:nvSpPr>
        <p:spPr>
          <a:xfrm rot="10800000">
            <a:off x="-11084" y="0"/>
            <a:ext cx="8124306" cy="6858000"/>
          </a:xfrm>
          <a:custGeom>
            <a:avLst/>
            <a:gdLst>
              <a:gd name="connsiteX0" fmla="*/ 4048298 w 8138160"/>
              <a:gd name="connsiteY0" fmla="*/ 8313 h 6858000"/>
              <a:gd name="connsiteX1" fmla="*/ 0 w 8138160"/>
              <a:gd name="connsiteY1" fmla="*/ 6841375 h 6858000"/>
              <a:gd name="connsiteX2" fmla="*/ 8113221 w 8138160"/>
              <a:gd name="connsiteY2" fmla="*/ 6858000 h 6858000"/>
              <a:gd name="connsiteX3" fmla="*/ 8138160 w 8138160"/>
              <a:gd name="connsiteY3" fmla="*/ 0 h 6858000"/>
              <a:gd name="connsiteX4" fmla="*/ 4048298 w 8138160"/>
              <a:gd name="connsiteY4" fmla="*/ 831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38160" h="6858000">
                <a:moveTo>
                  <a:pt x="4048298" y="8313"/>
                </a:moveTo>
                <a:lnTo>
                  <a:pt x="0" y="6841375"/>
                </a:lnTo>
                <a:lnTo>
                  <a:pt x="8113221" y="6858000"/>
                </a:lnTo>
                <a:lnTo>
                  <a:pt x="8138160" y="0"/>
                </a:lnTo>
                <a:lnTo>
                  <a:pt x="4048298" y="8313"/>
                </a:lnTo>
                <a:close/>
              </a:path>
            </a:pathLst>
          </a:custGeom>
          <a:solidFill>
            <a:srgbClr val="002A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手繪多邊形 4"/>
          <p:cNvSpPr/>
          <p:nvPr/>
        </p:nvSpPr>
        <p:spPr>
          <a:xfrm>
            <a:off x="4064924" y="0"/>
            <a:ext cx="8138160" cy="6858000"/>
          </a:xfrm>
          <a:custGeom>
            <a:avLst/>
            <a:gdLst>
              <a:gd name="connsiteX0" fmla="*/ 4048298 w 8138160"/>
              <a:gd name="connsiteY0" fmla="*/ 8313 h 6858000"/>
              <a:gd name="connsiteX1" fmla="*/ 0 w 8138160"/>
              <a:gd name="connsiteY1" fmla="*/ 6841375 h 6858000"/>
              <a:gd name="connsiteX2" fmla="*/ 8113221 w 8138160"/>
              <a:gd name="connsiteY2" fmla="*/ 6858000 h 6858000"/>
              <a:gd name="connsiteX3" fmla="*/ 8138160 w 8138160"/>
              <a:gd name="connsiteY3" fmla="*/ 0 h 6858000"/>
              <a:gd name="connsiteX4" fmla="*/ 4048298 w 8138160"/>
              <a:gd name="connsiteY4" fmla="*/ 831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38160" h="6858000">
                <a:moveTo>
                  <a:pt x="4048298" y="8313"/>
                </a:moveTo>
                <a:lnTo>
                  <a:pt x="0" y="6841375"/>
                </a:lnTo>
                <a:lnTo>
                  <a:pt x="8113221" y="6858000"/>
                </a:lnTo>
                <a:lnTo>
                  <a:pt x="8138160" y="0"/>
                </a:lnTo>
                <a:lnTo>
                  <a:pt x="4048298" y="8313"/>
                </a:lnTo>
                <a:close/>
              </a:path>
            </a:pathLst>
          </a:custGeom>
          <a:solidFill>
            <a:srgbClr val="A82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標題 1"/>
          <p:cNvSpPr txBox="1">
            <a:spLocks/>
          </p:cNvSpPr>
          <p:nvPr/>
        </p:nvSpPr>
        <p:spPr>
          <a:xfrm>
            <a:off x="4071918" y="1969888"/>
            <a:ext cx="2789613" cy="118104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TW" altLang="en-US" sz="6600" b="1" dirty="0" smtClean="0">
                <a:solidFill>
                  <a:srgbClr val="A822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俄羅斯</a:t>
            </a:r>
            <a:endParaRPr lang="zh-TW" altLang="en-US" sz="6600" b="1" dirty="0">
              <a:solidFill>
                <a:srgbClr val="A822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14336" y="1918251"/>
            <a:ext cx="2904778" cy="1284317"/>
          </a:xfrm>
          <a:prstGeom prst="rect">
            <a:avLst/>
          </a:prstGeom>
          <a:noFill/>
          <a:ln w="254000">
            <a:solidFill>
              <a:srgbClr val="A822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標題 1"/>
          <p:cNvSpPr txBox="1">
            <a:spLocks/>
          </p:cNvSpPr>
          <p:nvPr/>
        </p:nvSpPr>
        <p:spPr>
          <a:xfrm>
            <a:off x="5261297" y="3548223"/>
            <a:ext cx="2944574" cy="167980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TW" altLang="en-US" sz="6600" b="1" dirty="0" smtClean="0">
                <a:solidFill>
                  <a:srgbClr val="002A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</a:t>
            </a:r>
            <a:r>
              <a:rPr lang="zh-TW" altLang="en-US" sz="6600" b="1" dirty="0">
                <a:solidFill>
                  <a:srgbClr val="002A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湯</a:t>
            </a:r>
          </a:p>
        </p:txBody>
      </p:sp>
      <p:sp>
        <p:nvSpPr>
          <p:cNvPr id="12" name="矩形 11"/>
          <p:cNvSpPr/>
          <p:nvPr/>
        </p:nvSpPr>
        <p:spPr>
          <a:xfrm>
            <a:off x="5183886" y="3745967"/>
            <a:ext cx="3099396" cy="1284317"/>
          </a:xfrm>
          <a:prstGeom prst="rect">
            <a:avLst/>
          </a:prstGeom>
          <a:noFill/>
          <a:ln w="254000">
            <a:solidFill>
              <a:srgbClr val="002A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7" t="26061" r="10041" b="27879"/>
          <a:stretch/>
        </p:blipFill>
        <p:spPr>
          <a:xfrm>
            <a:off x="8954723" y="5030284"/>
            <a:ext cx="2724659" cy="148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8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49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/>
          <p:cNvGrpSpPr/>
          <p:nvPr/>
        </p:nvGrpSpPr>
        <p:grpSpPr>
          <a:xfrm>
            <a:off x="6238313" y="842808"/>
            <a:ext cx="5953687" cy="299259"/>
            <a:chOff x="5221389" y="3629244"/>
            <a:chExt cx="5953687" cy="299259"/>
          </a:xfrm>
        </p:grpSpPr>
        <p:cxnSp>
          <p:nvCxnSpPr>
            <p:cNvPr id="12" name="直線接點 11"/>
            <p:cNvCxnSpPr/>
            <p:nvPr/>
          </p:nvCxnSpPr>
          <p:spPr>
            <a:xfrm>
              <a:off x="5281353" y="3904776"/>
              <a:ext cx="589372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等腰三角形 12"/>
            <p:cNvSpPr/>
            <p:nvPr/>
          </p:nvSpPr>
          <p:spPr>
            <a:xfrm>
              <a:off x="5221389" y="3629244"/>
              <a:ext cx="413643" cy="299259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" name="標題 1"/>
          <p:cNvSpPr txBox="1">
            <a:spLocks/>
          </p:cNvSpPr>
          <p:nvPr/>
        </p:nvSpPr>
        <p:spPr>
          <a:xfrm>
            <a:off x="6605173" y="153548"/>
            <a:ext cx="4670653" cy="9315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</a:pPr>
            <a:r>
              <a:rPr lang="zh-TW" altLang="en-US" sz="4800" b="1" dirty="0" smtClean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紅菜湯作法</a:t>
            </a:r>
            <a:endParaRPr lang="zh-TW" altLang="en-US" sz="4800" b="1" dirty="0">
              <a:solidFill>
                <a:srgbClr val="F2D57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手繪多邊形 7"/>
          <p:cNvSpPr/>
          <p:nvPr/>
        </p:nvSpPr>
        <p:spPr>
          <a:xfrm>
            <a:off x="764171" y="619318"/>
            <a:ext cx="2246974" cy="2241158"/>
          </a:xfrm>
          <a:custGeom>
            <a:avLst/>
            <a:gdLst>
              <a:gd name="connsiteX0" fmla="*/ 857853 w 2246974"/>
              <a:gd name="connsiteY0" fmla="*/ 98131 h 2241158"/>
              <a:gd name="connsiteX1" fmla="*/ 1788729 w 2246974"/>
              <a:gd name="connsiteY1" fmla="*/ 155795 h 2241158"/>
              <a:gd name="connsiteX2" fmla="*/ 2217096 w 2246974"/>
              <a:gd name="connsiteY2" fmla="*/ 996055 h 2241158"/>
              <a:gd name="connsiteX3" fmla="*/ 997896 w 2246974"/>
              <a:gd name="connsiteY3" fmla="*/ 2239968 h 2241158"/>
              <a:gd name="connsiteX4" fmla="*/ 1118 w 2246974"/>
              <a:gd name="connsiteY4" fmla="*/ 1202001 h 2241158"/>
              <a:gd name="connsiteX5" fmla="*/ 857853 w 2246974"/>
              <a:gd name="connsiteY5" fmla="*/ 98131 h 224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46974" h="2241158">
                <a:moveTo>
                  <a:pt x="857853" y="98131"/>
                </a:moveTo>
                <a:cubicBezTo>
                  <a:pt x="1155788" y="-76237"/>
                  <a:pt x="1562189" y="6141"/>
                  <a:pt x="1788729" y="155795"/>
                </a:cubicBezTo>
                <a:cubicBezTo>
                  <a:pt x="2015269" y="305449"/>
                  <a:pt x="2348901" y="648693"/>
                  <a:pt x="2217096" y="996055"/>
                </a:cubicBezTo>
                <a:cubicBezTo>
                  <a:pt x="2085291" y="1343417"/>
                  <a:pt x="1367226" y="2205644"/>
                  <a:pt x="997896" y="2239968"/>
                </a:cubicBezTo>
                <a:cubicBezTo>
                  <a:pt x="628566" y="2274292"/>
                  <a:pt x="31323" y="1557601"/>
                  <a:pt x="1118" y="1202001"/>
                </a:cubicBezTo>
                <a:cubicBezTo>
                  <a:pt x="-29087" y="846401"/>
                  <a:pt x="559918" y="272499"/>
                  <a:pt x="857853" y="981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8000" b="1" dirty="0" smtClean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zh-TW" altLang="en-US" sz="80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3369276" y="2759676"/>
            <a:ext cx="7990703" cy="2945477"/>
          </a:xfrm>
          <a:prstGeom prst="roundRect">
            <a:avLst/>
          </a:prstGeom>
          <a:noFill/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標題 1"/>
          <p:cNvSpPr txBox="1">
            <a:spLocks/>
          </p:cNvSpPr>
          <p:nvPr/>
        </p:nvSpPr>
        <p:spPr>
          <a:xfrm>
            <a:off x="3709573" y="2860476"/>
            <a:ext cx="7296178" cy="27083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</a:pPr>
            <a:r>
              <a:rPr lang="zh-TW" altLang="en-US" sz="3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用</a:t>
            </a:r>
            <a:r>
              <a:rPr lang="zh-TW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油炒麵調劑濃度，加鹽、糖、醋精，再放上西紅柿塊和大蒜末。</a:t>
            </a:r>
          </a:p>
        </p:txBody>
      </p:sp>
    </p:spTree>
    <p:extLst>
      <p:ext uri="{BB962C8B-B14F-4D97-AF65-F5344CB8AC3E}">
        <p14:creationId xmlns:p14="http://schemas.microsoft.com/office/powerpoint/2010/main" val="146283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49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/>
          <p:cNvGrpSpPr/>
          <p:nvPr/>
        </p:nvGrpSpPr>
        <p:grpSpPr>
          <a:xfrm>
            <a:off x="6238313" y="842808"/>
            <a:ext cx="5953687" cy="299259"/>
            <a:chOff x="5221389" y="3629244"/>
            <a:chExt cx="5953687" cy="299259"/>
          </a:xfrm>
        </p:grpSpPr>
        <p:cxnSp>
          <p:nvCxnSpPr>
            <p:cNvPr id="12" name="直線接點 11"/>
            <p:cNvCxnSpPr/>
            <p:nvPr/>
          </p:nvCxnSpPr>
          <p:spPr>
            <a:xfrm>
              <a:off x="5281353" y="3904776"/>
              <a:ext cx="589372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等腰三角形 12"/>
            <p:cNvSpPr/>
            <p:nvPr/>
          </p:nvSpPr>
          <p:spPr>
            <a:xfrm>
              <a:off x="5221389" y="3629244"/>
              <a:ext cx="413643" cy="299259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" name="標題 1"/>
          <p:cNvSpPr txBox="1">
            <a:spLocks/>
          </p:cNvSpPr>
          <p:nvPr/>
        </p:nvSpPr>
        <p:spPr>
          <a:xfrm>
            <a:off x="6605173" y="153548"/>
            <a:ext cx="4670653" cy="9315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</a:pPr>
            <a:r>
              <a:rPr lang="zh-TW" altLang="en-US" sz="4800" b="1" dirty="0" smtClean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紅菜湯作法</a:t>
            </a:r>
            <a:endParaRPr lang="zh-TW" altLang="en-US" sz="4800" b="1" dirty="0">
              <a:solidFill>
                <a:srgbClr val="F2D57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手繪多邊形 7"/>
          <p:cNvSpPr/>
          <p:nvPr/>
        </p:nvSpPr>
        <p:spPr>
          <a:xfrm>
            <a:off x="764171" y="619318"/>
            <a:ext cx="2246974" cy="2241158"/>
          </a:xfrm>
          <a:custGeom>
            <a:avLst/>
            <a:gdLst>
              <a:gd name="connsiteX0" fmla="*/ 857853 w 2246974"/>
              <a:gd name="connsiteY0" fmla="*/ 98131 h 2241158"/>
              <a:gd name="connsiteX1" fmla="*/ 1788729 w 2246974"/>
              <a:gd name="connsiteY1" fmla="*/ 155795 h 2241158"/>
              <a:gd name="connsiteX2" fmla="*/ 2217096 w 2246974"/>
              <a:gd name="connsiteY2" fmla="*/ 996055 h 2241158"/>
              <a:gd name="connsiteX3" fmla="*/ 997896 w 2246974"/>
              <a:gd name="connsiteY3" fmla="*/ 2239968 h 2241158"/>
              <a:gd name="connsiteX4" fmla="*/ 1118 w 2246974"/>
              <a:gd name="connsiteY4" fmla="*/ 1202001 h 2241158"/>
              <a:gd name="connsiteX5" fmla="*/ 857853 w 2246974"/>
              <a:gd name="connsiteY5" fmla="*/ 98131 h 224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46974" h="2241158">
                <a:moveTo>
                  <a:pt x="857853" y="98131"/>
                </a:moveTo>
                <a:cubicBezTo>
                  <a:pt x="1155788" y="-76237"/>
                  <a:pt x="1562189" y="6141"/>
                  <a:pt x="1788729" y="155795"/>
                </a:cubicBezTo>
                <a:cubicBezTo>
                  <a:pt x="2015269" y="305449"/>
                  <a:pt x="2348901" y="648693"/>
                  <a:pt x="2217096" y="996055"/>
                </a:cubicBezTo>
                <a:cubicBezTo>
                  <a:pt x="2085291" y="1343417"/>
                  <a:pt x="1367226" y="2205644"/>
                  <a:pt x="997896" y="2239968"/>
                </a:cubicBezTo>
                <a:cubicBezTo>
                  <a:pt x="628566" y="2274292"/>
                  <a:pt x="31323" y="1557601"/>
                  <a:pt x="1118" y="1202001"/>
                </a:cubicBezTo>
                <a:cubicBezTo>
                  <a:pt x="-29087" y="846401"/>
                  <a:pt x="559918" y="272499"/>
                  <a:pt x="857853" y="981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8000" b="1" dirty="0" smtClean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lang="zh-TW" altLang="en-US" sz="80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3369276" y="2759676"/>
            <a:ext cx="7990703" cy="2945477"/>
          </a:xfrm>
          <a:prstGeom prst="roundRect">
            <a:avLst/>
          </a:prstGeom>
          <a:noFill/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標題 1"/>
          <p:cNvSpPr txBox="1">
            <a:spLocks/>
          </p:cNvSpPr>
          <p:nvPr/>
        </p:nvSpPr>
        <p:spPr>
          <a:xfrm>
            <a:off x="3709573" y="2860476"/>
            <a:ext cx="7296178" cy="27083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</a:pPr>
            <a:r>
              <a:rPr lang="zh-TW" altLang="en-US" sz="3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</a:t>
            </a:r>
            <a:r>
              <a:rPr lang="zh-TW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牛肉切片，火腿切片，小泥腸半根切片用牛肉湯煨制。</a:t>
            </a:r>
          </a:p>
        </p:txBody>
      </p:sp>
    </p:spTree>
    <p:extLst>
      <p:ext uri="{BB962C8B-B14F-4D97-AF65-F5344CB8AC3E}">
        <p14:creationId xmlns:p14="http://schemas.microsoft.com/office/powerpoint/2010/main" val="2284641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49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/>
          <p:cNvGrpSpPr/>
          <p:nvPr/>
        </p:nvGrpSpPr>
        <p:grpSpPr>
          <a:xfrm>
            <a:off x="6238313" y="842808"/>
            <a:ext cx="5953687" cy="299259"/>
            <a:chOff x="5221389" y="3629244"/>
            <a:chExt cx="5953687" cy="299259"/>
          </a:xfrm>
        </p:grpSpPr>
        <p:cxnSp>
          <p:nvCxnSpPr>
            <p:cNvPr id="12" name="直線接點 11"/>
            <p:cNvCxnSpPr/>
            <p:nvPr/>
          </p:nvCxnSpPr>
          <p:spPr>
            <a:xfrm>
              <a:off x="5281353" y="3904776"/>
              <a:ext cx="589372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等腰三角形 12"/>
            <p:cNvSpPr/>
            <p:nvPr/>
          </p:nvSpPr>
          <p:spPr>
            <a:xfrm>
              <a:off x="5221389" y="3629244"/>
              <a:ext cx="413643" cy="299259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" name="標題 1"/>
          <p:cNvSpPr txBox="1">
            <a:spLocks/>
          </p:cNvSpPr>
          <p:nvPr/>
        </p:nvSpPr>
        <p:spPr>
          <a:xfrm>
            <a:off x="6605173" y="153548"/>
            <a:ext cx="4670653" cy="9315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</a:pPr>
            <a:r>
              <a:rPr lang="zh-TW" altLang="en-US" sz="4800" b="1" dirty="0" smtClean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紅菜湯作法</a:t>
            </a:r>
            <a:endParaRPr lang="zh-TW" altLang="en-US" sz="4800" b="1" dirty="0">
              <a:solidFill>
                <a:srgbClr val="F2D57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手繪多邊形 7"/>
          <p:cNvSpPr/>
          <p:nvPr/>
        </p:nvSpPr>
        <p:spPr>
          <a:xfrm>
            <a:off x="764171" y="619318"/>
            <a:ext cx="2246974" cy="2241158"/>
          </a:xfrm>
          <a:custGeom>
            <a:avLst/>
            <a:gdLst>
              <a:gd name="connsiteX0" fmla="*/ 857853 w 2246974"/>
              <a:gd name="connsiteY0" fmla="*/ 98131 h 2241158"/>
              <a:gd name="connsiteX1" fmla="*/ 1788729 w 2246974"/>
              <a:gd name="connsiteY1" fmla="*/ 155795 h 2241158"/>
              <a:gd name="connsiteX2" fmla="*/ 2217096 w 2246974"/>
              <a:gd name="connsiteY2" fmla="*/ 996055 h 2241158"/>
              <a:gd name="connsiteX3" fmla="*/ 997896 w 2246974"/>
              <a:gd name="connsiteY3" fmla="*/ 2239968 h 2241158"/>
              <a:gd name="connsiteX4" fmla="*/ 1118 w 2246974"/>
              <a:gd name="connsiteY4" fmla="*/ 1202001 h 2241158"/>
              <a:gd name="connsiteX5" fmla="*/ 857853 w 2246974"/>
              <a:gd name="connsiteY5" fmla="*/ 98131 h 224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46974" h="2241158">
                <a:moveTo>
                  <a:pt x="857853" y="98131"/>
                </a:moveTo>
                <a:cubicBezTo>
                  <a:pt x="1155788" y="-76237"/>
                  <a:pt x="1562189" y="6141"/>
                  <a:pt x="1788729" y="155795"/>
                </a:cubicBezTo>
                <a:cubicBezTo>
                  <a:pt x="2015269" y="305449"/>
                  <a:pt x="2348901" y="648693"/>
                  <a:pt x="2217096" y="996055"/>
                </a:cubicBezTo>
                <a:cubicBezTo>
                  <a:pt x="2085291" y="1343417"/>
                  <a:pt x="1367226" y="2205644"/>
                  <a:pt x="997896" y="2239968"/>
                </a:cubicBezTo>
                <a:cubicBezTo>
                  <a:pt x="628566" y="2274292"/>
                  <a:pt x="31323" y="1557601"/>
                  <a:pt x="1118" y="1202001"/>
                </a:cubicBezTo>
                <a:cubicBezTo>
                  <a:pt x="-29087" y="846401"/>
                  <a:pt x="559918" y="272499"/>
                  <a:pt x="857853" y="981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8000" b="1" dirty="0" smtClean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lang="zh-TW" altLang="en-US" sz="80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3369276" y="2759676"/>
            <a:ext cx="7990703" cy="2945477"/>
          </a:xfrm>
          <a:prstGeom prst="roundRect">
            <a:avLst/>
          </a:prstGeom>
          <a:noFill/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標題 1"/>
          <p:cNvSpPr txBox="1">
            <a:spLocks/>
          </p:cNvSpPr>
          <p:nvPr/>
        </p:nvSpPr>
        <p:spPr>
          <a:xfrm>
            <a:off x="3709573" y="2860476"/>
            <a:ext cx="7296178" cy="27083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</a:pPr>
            <a:r>
              <a:rPr lang="zh-TW" altLang="en-US" sz="3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lang="zh-TW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碗內</a:t>
            </a:r>
            <a:r>
              <a:rPr lang="zh-TW" altLang="en-US" sz="3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放入牛肉片，</a:t>
            </a:r>
            <a:r>
              <a:rPr lang="zh-TW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盛上湯，澆上酸奶油，撒上小蔥花即可</a:t>
            </a:r>
            <a:r>
              <a:rPr lang="zh-TW" altLang="en-US" sz="3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zh-TW" altLang="en-US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6555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等腰三角形 34"/>
          <p:cNvSpPr/>
          <p:nvPr/>
        </p:nvSpPr>
        <p:spPr>
          <a:xfrm>
            <a:off x="-3682365" y="0"/>
            <a:ext cx="7955280" cy="6858000"/>
          </a:xfrm>
          <a:prstGeom prst="triangle">
            <a:avLst/>
          </a:prstGeom>
          <a:solidFill>
            <a:srgbClr val="074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等腰三角形 35"/>
          <p:cNvSpPr/>
          <p:nvPr/>
        </p:nvSpPr>
        <p:spPr>
          <a:xfrm rot="10800000">
            <a:off x="-295848" y="1"/>
            <a:ext cx="3810000" cy="3343275"/>
          </a:xfrm>
          <a:prstGeom prst="triangle">
            <a:avLst>
              <a:gd name="adj" fmla="val 49500"/>
            </a:avLst>
          </a:prstGeom>
          <a:solidFill>
            <a:srgbClr val="1F78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等腰三角形 36"/>
          <p:cNvSpPr/>
          <p:nvPr/>
        </p:nvSpPr>
        <p:spPr>
          <a:xfrm>
            <a:off x="447674" y="2324101"/>
            <a:ext cx="1182243" cy="1019175"/>
          </a:xfrm>
          <a:prstGeom prst="triangle">
            <a:avLst/>
          </a:prstGeom>
          <a:solidFill>
            <a:srgbClr val="031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等腰三角形 37"/>
          <p:cNvSpPr/>
          <p:nvPr/>
        </p:nvSpPr>
        <p:spPr>
          <a:xfrm>
            <a:off x="819054" y="2805113"/>
            <a:ext cx="2182177" cy="1881187"/>
          </a:xfrm>
          <a:prstGeom prst="triangle">
            <a:avLst/>
          </a:prstGeom>
          <a:solidFill>
            <a:srgbClr val="031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等腰三角形 38"/>
          <p:cNvSpPr/>
          <p:nvPr/>
        </p:nvSpPr>
        <p:spPr>
          <a:xfrm rot="10800000">
            <a:off x="0" y="4945856"/>
            <a:ext cx="2182177" cy="1881187"/>
          </a:xfrm>
          <a:prstGeom prst="triangle">
            <a:avLst/>
          </a:prstGeom>
          <a:solidFill>
            <a:srgbClr val="031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等腰三角形 39"/>
          <p:cNvSpPr/>
          <p:nvPr/>
        </p:nvSpPr>
        <p:spPr>
          <a:xfrm>
            <a:off x="1091089" y="5807868"/>
            <a:ext cx="1182243" cy="1019175"/>
          </a:xfrm>
          <a:prstGeom prst="triangle">
            <a:avLst/>
          </a:prstGeom>
          <a:solidFill>
            <a:srgbClr val="F2D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等腰三角形 40"/>
          <p:cNvSpPr/>
          <p:nvPr/>
        </p:nvSpPr>
        <p:spPr>
          <a:xfrm rot="10800000">
            <a:off x="719708" y="3352804"/>
            <a:ext cx="889443" cy="766761"/>
          </a:xfrm>
          <a:prstGeom prst="triangle">
            <a:avLst/>
          </a:prstGeom>
          <a:solidFill>
            <a:srgbClr val="F2D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標題 1"/>
          <p:cNvSpPr txBox="1">
            <a:spLocks/>
          </p:cNvSpPr>
          <p:nvPr/>
        </p:nvSpPr>
        <p:spPr>
          <a:xfrm>
            <a:off x="6259732" y="2239330"/>
            <a:ext cx="5029203" cy="244697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60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紅菜湯意義</a:t>
            </a:r>
            <a:r>
              <a:rPr lang="az-Cyrl-AZ" altLang="zh-TW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Борщ</a:t>
            </a:r>
            <a:r>
              <a:rPr lang="zh-TW" altLang="en-US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az-Cyrl-AZ" altLang="zh-TW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значимость</a:t>
            </a:r>
            <a:endParaRPr lang="zh-TW" altLang="en-US" sz="3600" b="1" dirty="0">
              <a:solidFill>
                <a:srgbClr val="0312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78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49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群組 30"/>
          <p:cNvGrpSpPr/>
          <p:nvPr/>
        </p:nvGrpSpPr>
        <p:grpSpPr>
          <a:xfrm>
            <a:off x="0" y="852333"/>
            <a:ext cx="5926973" cy="299259"/>
            <a:chOff x="5203767" y="1305023"/>
            <a:chExt cx="5926973" cy="299259"/>
          </a:xfrm>
        </p:grpSpPr>
        <p:cxnSp>
          <p:nvCxnSpPr>
            <p:cNvPr id="28" name="直線接點 27"/>
            <p:cNvCxnSpPr/>
            <p:nvPr/>
          </p:nvCxnSpPr>
          <p:spPr>
            <a:xfrm>
              <a:off x="5203767" y="1574441"/>
              <a:ext cx="589372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等腰三角形 28"/>
            <p:cNvSpPr/>
            <p:nvPr/>
          </p:nvSpPr>
          <p:spPr>
            <a:xfrm>
              <a:off x="10717097" y="1305023"/>
              <a:ext cx="413643" cy="299259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33" name="標題 1"/>
          <p:cNvSpPr>
            <a:spLocks noGrp="1"/>
          </p:cNvSpPr>
          <p:nvPr>
            <p:ph type="title"/>
          </p:nvPr>
        </p:nvSpPr>
        <p:spPr>
          <a:xfrm>
            <a:off x="2395060" y="190210"/>
            <a:ext cx="3257594" cy="93154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800" b="1" dirty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</a:t>
            </a:r>
            <a:r>
              <a:rPr lang="zh-TW" altLang="en-US" sz="4800" b="1" dirty="0" smtClean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菜湯意義</a:t>
            </a:r>
            <a:endParaRPr lang="zh-TW" altLang="en-US" sz="4800" b="1" dirty="0">
              <a:solidFill>
                <a:srgbClr val="F2D57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手繪多邊形 10"/>
          <p:cNvSpPr/>
          <p:nvPr/>
        </p:nvSpPr>
        <p:spPr>
          <a:xfrm>
            <a:off x="2001277" y="1783874"/>
            <a:ext cx="4045160" cy="2471610"/>
          </a:xfrm>
          <a:custGeom>
            <a:avLst/>
            <a:gdLst>
              <a:gd name="connsiteX0" fmla="*/ 1161917 w 4748248"/>
              <a:gd name="connsiteY0" fmla="*/ 40482 h 2901200"/>
              <a:gd name="connsiteX1" fmla="*/ 1433765 w 4748248"/>
              <a:gd name="connsiteY1" fmla="*/ 592417 h 2901200"/>
              <a:gd name="connsiteX2" fmla="*/ 2620014 w 4748248"/>
              <a:gd name="connsiteY2" fmla="*/ 7530 h 2901200"/>
              <a:gd name="connsiteX3" fmla="*/ 4745376 w 4748248"/>
              <a:gd name="connsiteY3" fmla="*/ 1103163 h 2901200"/>
              <a:gd name="connsiteX4" fmla="*/ 2133981 w 4748248"/>
              <a:gd name="connsiteY4" fmla="*/ 2899011 h 2901200"/>
              <a:gd name="connsiteX5" fmla="*/ 16857 w 4748248"/>
              <a:gd name="connsiteY5" fmla="*/ 1440914 h 2901200"/>
              <a:gd name="connsiteX6" fmla="*/ 1161917 w 4748248"/>
              <a:gd name="connsiteY6" fmla="*/ 40482 h 290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48248" h="2901200">
                <a:moveTo>
                  <a:pt x="1161917" y="40482"/>
                </a:moveTo>
                <a:cubicBezTo>
                  <a:pt x="1398068" y="-100934"/>
                  <a:pt x="1190749" y="597909"/>
                  <a:pt x="1433765" y="592417"/>
                </a:cubicBezTo>
                <a:cubicBezTo>
                  <a:pt x="1676781" y="586925"/>
                  <a:pt x="2068079" y="-77594"/>
                  <a:pt x="2620014" y="7530"/>
                </a:cubicBezTo>
                <a:cubicBezTo>
                  <a:pt x="3171949" y="92654"/>
                  <a:pt x="4826381" y="621250"/>
                  <a:pt x="4745376" y="1103163"/>
                </a:cubicBezTo>
                <a:cubicBezTo>
                  <a:pt x="4664371" y="1585076"/>
                  <a:pt x="2922068" y="2842719"/>
                  <a:pt x="2133981" y="2899011"/>
                </a:cubicBezTo>
                <a:cubicBezTo>
                  <a:pt x="1345894" y="2955303"/>
                  <a:pt x="180241" y="1911844"/>
                  <a:pt x="16857" y="1440914"/>
                </a:cubicBezTo>
                <a:cubicBezTo>
                  <a:pt x="-146527" y="969984"/>
                  <a:pt x="925766" y="181898"/>
                  <a:pt x="1161917" y="4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追悼亡者的酬客宴</a:t>
            </a:r>
          </a:p>
        </p:txBody>
      </p:sp>
      <p:sp>
        <p:nvSpPr>
          <p:cNvPr id="17" name="手繪多邊形 16"/>
          <p:cNvSpPr/>
          <p:nvPr/>
        </p:nvSpPr>
        <p:spPr>
          <a:xfrm>
            <a:off x="6783477" y="3621238"/>
            <a:ext cx="4045160" cy="2471610"/>
          </a:xfrm>
          <a:custGeom>
            <a:avLst/>
            <a:gdLst>
              <a:gd name="connsiteX0" fmla="*/ 1161917 w 4748248"/>
              <a:gd name="connsiteY0" fmla="*/ 40482 h 2901200"/>
              <a:gd name="connsiteX1" fmla="*/ 1433765 w 4748248"/>
              <a:gd name="connsiteY1" fmla="*/ 592417 h 2901200"/>
              <a:gd name="connsiteX2" fmla="*/ 2620014 w 4748248"/>
              <a:gd name="connsiteY2" fmla="*/ 7530 h 2901200"/>
              <a:gd name="connsiteX3" fmla="*/ 4745376 w 4748248"/>
              <a:gd name="connsiteY3" fmla="*/ 1103163 h 2901200"/>
              <a:gd name="connsiteX4" fmla="*/ 2133981 w 4748248"/>
              <a:gd name="connsiteY4" fmla="*/ 2899011 h 2901200"/>
              <a:gd name="connsiteX5" fmla="*/ 16857 w 4748248"/>
              <a:gd name="connsiteY5" fmla="*/ 1440914 h 2901200"/>
              <a:gd name="connsiteX6" fmla="*/ 1161917 w 4748248"/>
              <a:gd name="connsiteY6" fmla="*/ 40482 h 290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48248" h="2901200">
                <a:moveTo>
                  <a:pt x="1161917" y="40482"/>
                </a:moveTo>
                <a:cubicBezTo>
                  <a:pt x="1398068" y="-100934"/>
                  <a:pt x="1190749" y="597909"/>
                  <a:pt x="1433765" y="592417"/>
                </a:cubicBezTo>
                <a:cubicBezTo>
                  <a:pt x="1676781" y="586925"/>
                  <a:pt x="2068079" y="-77594"/>
                  <a:pt x="2620014" y="7530"/>
                </a:cubicBezTo>
                <a:cubicBezTo>
                  <a:pt x="3171949" y="92654"/>
                  <a:pt x="4826381" y="621250"/>
                  <a:pt x="4745376" y="1103163"/>
                </a:cubicBezTo>
                <a:cubicBezTo>
                  <a:pt x="4664371" y="1585076"/>
                  <a:pt x="2922068" y="2842719"/>
                  <a:pt x="2133981" y="2899011"/>
                </a:cubicBezTo>
                <a:cubicBezTo>
                  <a:pt x="1345894" y="2955303"/>
                  <a:pt x="180241" y="1911844"/>
                  <a:pt x="16857" y="1440914"/>
                </a:cubicBezTo>
                <a:cubicBezTo>
                  <a:pt x="-146527" y="969984"/>
                  <a:pt x="925766" y="181898"/>
                  <a:pt x="1161917" y="4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 smtClean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會</a:t>
            </a:r>
            <a:r>
              <a:rPr lang="zh-TW" altLang="en-US" sz="3200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隨著紅菜湯的蒸氣直達天堂</a:t>
            </a:r>
          </a:p>
        </p:txBody>
      </p:sp>
    </p:spTree>
    <p:extLst>
      <p:ext uri="{BB962C8B-B14F-4D97-AF65-F5344CB8AC3E}">
        <p14:creationId xmlns:p14="http://schemas.microsoft.com/office/powerpoint/2010/main" val="222997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49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87" y="458306"/>
            <a:ext cx="6034652" cy="33940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標題 1"/>
          <p:cNvSpPr txBox="1">
            <a:spLocks/>
          </p:cNvSpPr>
          <p:nvPr/>
        </p:nvSpPr>
        <p:spPr>
          <a:xfrm>
            <a:off x="6619539" y="3883929"/>
            <a:ext cx="5029203" cy="2446970"/>
          </a:xfrm>
          <a:prstGeom prst="rect">
            <a:avLst/>
          </a:prstGeom>
          <a:ln w="7620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00000"/>
              </a:lnSpc>
            </a:pPr>
            <a:r>
              <a:rPr lang="zh-TW" altLang="en-US" sz="60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溫潤爽口</a:t>
            </a:r>
            <a:endParaRPr lang="en-US" altLang="zh-TW" sz="6000" b="1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>
              <a:lnSpc>
                <a:spcPct val="100000"/>
              </a:lnSpc>
            </a:pPr>
            <a:r>
              <a:rPr lang="zh-TW" altLang="en-US" sz="60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是我的代名</a:t>
            </a:r>
            <a:r>
              <a:rPr lang="zh-TW" altLang="en-US" sz="6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詞</a:t>
            </a:r>
            <a:endParaRPr lang="zh-TW" altLang="en-US" sz="36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93573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49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群組 30"/>
          <p:cNvGrpSpPr/>
          <p:nvPr/>
        </p:nvGrpSpPr>
        <p:grpSpPr>
          <a:xfrm>
            <a:off x="0" y="852333"/>
            <a:ext cx="5926973" cy="299259"/>
            <a:chOff x="5203767" y="1305023"/>
            <a:chExt cx="5926973" cy="299259"/>
          </a:xfrm>
        </p:grpSpPr>
        <p:cxnSp>
          <p:nvCxnSpPr>
            <p:cNvPr id="28" name="直線接點 27"/>
            <p:cNvCxnSpPr/>
            <p:nvPr/>
          </p:nvCxnSpPr>
          <p:spPr>
            <a:xfrm>
              <a:off x="5203767" y="1574441"/>
              <a:ext cx="589372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等腰三角形 28"/>
            <p:cNvSpPr/>
            <p:nvPr/>
          </p:nvSpPr>
          <p:spPr>
            <a:xfrm>
              <a:off x="10717097" y="1305023"/>
              <a:ext cx="413643" cy="299259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33" name="標題 1"/>
          <p:cNvSpPr>
            <a:spLocks noGrp="1"/>
          </p:cNvSpPr>
          <p:nvPr>
            <p:ph type="title"/>
          </p:nvPr>
        </p:nvSpPr>
        <p:spPr>
          <a:xfrm>
            <a:off x="2395060" y="190210"/>
            <a:ext cx="3257594" cy="931541"/>
          </a:xfrm>
        </p:spPr>
        <p:txBody>
          <a:bodyPr>
            <a:noAutofit/>
          </a:bodyPr>
          <a:lstStyle/>
          <a:p>
            <a:pPr algn="r">
              <a:lnSpc>
                <a:spcPct val="100000"/>
              </a:lnSpc>
            </a:pPr>
            <a:r>
              <a:rPr lang="zh-TW" altLang="en-US" sz="4800" b="1" dirty="0" smtClean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使用色卡</a:t>
            </a:r>
            <a:endParaRPr lang="zh-TW" altLang="en-US" sz="4800" b="1" dirty="0">
              <a:solidFill>
                <a:srgbClr val="F2D57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/>
          <a:srcRect l="11715" t="23934" r="22301" b="39910"/>
          <a:stretch/>
        </p:blipFill>
        <p:spPr>
          <a:xfrm>
            <a:off x="1991498" y="2491639"/>
            <a:ext cx="8359332" cy="248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15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2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726898"/>
              </p:ext>
            </p:extLst>
          </p:nvPr>
        </p:nvGraphicFramePr>
        <p:xfrm>
          <a:off x="0" y="-14659"/>
          <a:ext cx="12192000" cy="6872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2898874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6661876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239602190"/>
                    </a:ext>
                  </a:extLst>
                </a:gridCol>
              </a:tblGrid>
              <a:tr h="2290886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8713288"/>
                  </a:ext>
                </a:extLst>
              </a:tr>
              <a:tr h="2290886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1424906"/>
                  </a:ext>
                </a:extLst>
              </a:tr>
              <a:tr h="2290886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000300"/>
                  </a:ext>
                </a:extLst>
              </a:tr>
            </a:tbl>
          </a:graphicData>
        </a:graphic>
      </p:graphicFrame>
      <p:grpSp>
        <p:nvGrpSpPr>
          <p:cNvPr id="5" name="群組 4"/>
          <p:cNvGrpSpPr/>
          <p:nvPr/>
        </p:nvGrpSpPr>
        <p:grpSpPr>
          <a:xfrm>
            <a:off x="366735" y="506173"/>
            <a:ext cx="4906174" cy="5027484"/>
            <a:chOff x="366735" y="506173"/>
            <a:chExt cx="4906174" cy="5027484"/>
          </a:xfrm>
        </p:grpSpPr>
        <p:sp>
          <p:nvSpPr>
            <p:cNvPr id="22" name="矩形: 圓角 22">
              <a:extLst>
                <a:ext uri="{FF2B5EF4-FFF2-40B4-BE49-F238E27FC236}">
                  <a16:creationId xmlns:a16="http://schemas.microsoft.com/office/drawing/2014/main" id="{3F0FABE3-4266-4EAE-9C73-69FE7D370C9C}"/>
                </a:ext>
              </a:extLst>
            </p:cNvPr>
            <p:cNvSpPr/>
            <p:nvPr/>
          </p:nvSpPr>
          <p:spPr>
            <a:xfrm>
              <a:off x="1041095" y="506173"/>
              <a:ext cx="1833803" cy="1832333"/>
            </a:xfrm>
            <a:prstGeom prst="roundRect">
              <a:avLst/>
            </a:prstGeom>
            <a:noFill/>
            <a:ln w="1905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矩形: 圓角 23">
              <a:extLst>
                <a:ext uri="{FF2B5EF4-FFF2-40B4-BE49-F238E27FC236}">
                  <a16:creationId xmlns:a16="http://schemas.microsoft.com/office/drawing/2014/main" id="{21ADC2D4-E142-40FE-BAD3-DE6181AD0F36}"/>
                </a:ext>
              </a:extLst>
            </p:cNvPr>
            <p:cNvSpPr/>
            <p:nvPr/>
          </p:nvSpPr>
          <p:spPr>
            <a:xfrm>
              <a:off x="3439106" y="3701324"/>
              <a:ext cx="1833803" cy="1832333"/>
            </a:xfrm>
            <a:prstGeom prst="roundRect">
              <a:avLst/>
            </a:prstGeom>
            <a:noFill/>
            <a:ln w="1905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矩形: 圓角 24">
              <a:extLst>
                <a:ext uri="{FF2B5EF4-FFF2-40B4-BE49-F238E27FC236}">
                  <a16:creationId xmlns:a16="http://schemas.microsoft.com/office/drawing/2014/main" id="{40EE2DFD-DDD6-495C-BC26-F94CD60A7DDB}"/>
                </a:ext>
              </a:extLst>
            </p:cNvPr>
            <p:cNvSpPr/>
            <p:nvPr/>
          </p:nvSpPr>
          <p:spPr>
            <a:xfrm>
              <a:off x="366735" y="1488910"/>
              <a:ext cx="1833803" cy="1832333"/>
            </a:xfrm>
            <a:prstGeom prst="roundRect">
              <a:avLst/>
            </a:prstGeom>
            <a:noFill/>
            <a:ln w="1905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矩形: 圓角 25">
              <a:extLst>
                <a:ext uri="{FF2B5EF4-FFF2-40B4-BE49-F238E27FC236}">
                  <a16:creationId xmlns:a16="http://schemas.microsoft.com/office/drawing/2014/main" id="{E5DD3876-C96C-4BF6-9BE2-9176AFAE9BBC}"/>
                </a:ext>
              </a:extLst>
            </p:cNvPr>
            <p:cNvSpPr/>
            <p:nvPr/>
          </p:nvSpPr>
          <p:spPr>
            <a:xfrm>
              <a:off x="857540" y="1002188"/>
              <a:ext cx="4214302" cy="3983869"/>
            </a:xfrm>
            <a:prstGeom prst="roundRect">
              <a:avLst/>
            </a:prstGeom>
            <a:solidFill>
              <a:schemeClr val="bg1"/>
            </a:solidFill>
            <a:ln w="1905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pic>
          <p:nvPicPr>
            <p:cNvPr id="2" name="圖片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0" t="25477" r="50575" b="46945"/>
            <a:stretch/>
          </p:blipFill>
          <p:spPr>
            <a:xfrm>
              <a:off x="476886" y="641857"/>
              <a:ext cx="2962220" cy="3011895"/>
            </a:xfrm>
            <a:prstGeom prst="rect">
              <a:avLst/>
            </a:prstGeom>
          </p:spPr>
        </p:pic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F4A102CE-8C87-4FBB-A5E9-92BE1C8DFA06}"/>
                </a:ext>
              </a:extLst>
            </p:cNvPr>
            <p:cNvSpPr txBox="1"/>
            <p:nvPr/>
          </p:nvSpPr>
          <p:spPr>
            <a:xfrm>
              <a:off x="2106556" y="4518959"/>
              <a:ext cx="171627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az-Cyrl-AZ" altLang="zh-TW" sz="2800" b="1" dirty="0" smtClean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Контур</a:t>
              </a:r>
              <a:endParaRPr lang="zh-TW" altLang="en-US" sz="2000" dirty="0"/>
            </a:p>
          </p:txBody>
        </p:sp>
        <p:pic>
          <p:nvPicPr>
            <p:cNvPr id="26" name="圖片 2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165" t="25477" r="23353" b="46945"/>
            <a:stretch/>
          </p:blipFill>
          <p:spPr>
            <a:xfrm>
              <a:off x="2891381" y="2798303"/>
              <a:ext cx="2013071" cy="1982266"/>
            </a:xfrm>
            <a:prstGeom prst="rect">
              <a:avLst/>
            </a:prstGeom>
          </p:spPr>
        </p:pic>
      </p:grpSp>
      <p:grpSp>
        <p:nvGrpSpPr>
          <p:cNvPr id="30" name="群組 29"/>
          <p:cNvGrpSpPr/>
          <p:nvPr/>
        </p:nvGrpSpPr>
        <p:grpSpPr>
          <a:xfrm>
            <a:off x="5884355" y="1864056"/>
            <a:ext cx="5926973" cy="299259"/>
            <a:chOff x="5203767" y="1305023"/>
            <a:chExt cx="5926973" cy="299259"/>
          </a:xfrm>
        </p:grpSpPr>
        <p:cxnSp>
          <p:nvCxnSpPr>
            <p:cNvPr id="32" name="直線接點 31"/>
            <p:cNvCxnSpPr/>
            <p:nvPr/>
          </p:nvCxnSpPr>
          <p:spPr>
            <a:xfrm>
              <a:off x="5203767" y="1574441"/>
              <a:ext cx="589372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等腰三角形 33"/>
            <p:cNvSpPr/>
            <p:nvPr/>
          </p:nvSpPr>
          <p:spPr>
            <a:xfrm>
              <a:off x="10717097" y="1305023"/>
              <a:ext cx="413643" cy="299259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7" name="標題 1"/>
          <p:cNvSpPr>
            <a:spLocks noGrp="1"/>
          </p:cNvSpPr>
          <p:nvPr>
            <p:ph type="title"/>
          </p:nvPr>
        </p:nvSpPr>
        <p:spPr>
          <a:xfrm>
            <a:off x="6562843" y="740092"/>
            <a:ext cx="4536745" cy="1274484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TW" altLang="en-US" sz="6600" b="1" dirty="0" smtClean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紅菜湯簡介</a:t>
            </a:r>
            <a:endParaRPr lang="zh-TW" altLang="en-US" sz="6600" b="1" dirty="0">
              <a:solidFill>
                <a:srgbClr val="F2D57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5929382" y="2741923"/>
            <a:ext cx="5953687" cy="1340987"/>
            <a:chOff x="5986110" y="2248050"/>
            <a:chExt cx="5953687" cy="1340987"/>
          </a:xfrm>
        </p:grpSpPr>
        <p:grpSp>
          <p:nvGrpSpPr>
            <p:cNvPr id="45" name="群組 44"/>
            <p:cNvGrpSpPr/>
            <p:nvPr/>
          </p:nvGrpSpPr>
          <p:grpSpPr>
            <a:xfrm>
              <a:off x="5986110" y="3289778"/>
              <a:ext cx="5953687" cy="299259"/>
              <a:chOff x="5221389" y="3638769"/>
              <a:chExt cx="5953687" cy="299259"/>
            </a:xfrm>
          </p:grpSpPr>
          <p:cxnSp>
            <p:nvCxnSpPr>
              <p:cNvPr id="46" name="直線接點 45"/>
              <p:cNvCxnSpPr/>
              <p:nvPr/>
            </p:nvCxnSpPr>
            <p:spPr>
              <a:xfrm>
                <a:off x="5281353" y="3904776"/>
                <a:ext cx="5893723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等腰三角形 46"/>
              <p:cNvSpPr/>
              <p:nvPr/>
            </p:nvSpPr>
            <p:spPr>
              <a:xfrm>
                <a:off x="5221389" y="3638769"/>
                <a:ext cx="413643" cy="299259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55" name="標題 1"/>
            <p:cNvSpPr txBox="1">
              <a:spLocks/>
            </p:cNvSpPr>
            <p:nvPr/>
          </p:nvSpPr>
          <p:spPr>
            <a:xfrm>
              <a:off x="6664598" y="2248050"/>
              <a:ext cx="4536745" cy="12744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zh-TW" altLang="en-US" sz="6600" b="1" dirty="0" smtClean="0">
                  <a:solidFill>
                    <a:srgbClr val="F2D57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紅菜湯</a:t>
              </a:r>
              <a:r>
                <a:rPr lang="zh-TW" altLang="en-US" sz="6600" b="1" dirty="0">
                  <a:solidFill>
                    <a:srgbClr val="F2D57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作法</a:t>
              </a: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5917605" y="4878918"/>
            <a:ext cx="5926973" cy="1439034"/>
            <a:chOff x="5917605" y="4878918"/>
            <a:chExt cx="5926973" cy="1439034"/>
          </a:xfrm>
        </p:grpSpPr>
        <p:grpSp>
          <p:nvGrpSpPr>
            <p:cNvPr id="52" name="群組 51"/>
            <p:cNvGrpSpPr/>
            <p:nvPr/>
          </p:nvGrpSpPr>
          <p:grpSpPr>
            <a:xfrm>
              <a:off x="5917605" y="6018693"/>
              <a:ext cx="5926973" cy="299259"/>
              <a:chOff x="5135262" y="2000314"/>
              <a:chExt cx="5926973" cy="299259"/>
            </a:xfrm>
          </p:grpSpPr>
          <p:cxnSp>
            <p:nvCxnSpPr>
              <p:cNvPr id="53" name="直線接點 52"/>
              <p:cNvCxnSpPr/>
              <p:nvPr/>
            </p:nvCxnSpPr>
            <p:spPr>
              <a:xfrm>
                <a:off x="5135262" y="2269732"/>
                <a:ext cx="5893723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等腰三角形 53"/>
              <p:cNvSpPr/>
              <p:nvPr/>
            </p:nvSpPr>
            <p:spPr>
              <a:xfrm>
                <a:off x="10648592" y="2000314"/>
                <a:ext cx="413643" cy="299259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56" name="標題 1"/>
            <p:cNvSpPr txBox="1">
              <a:spLocks/>
            </p:cNvSpPr>
            <p:nvPr/>
          </p:nvSpPr>
          <p:spPr>
            <a:xfrm>
              <a:off x="6615273" y="4878918"/>
              <a:ext cx="4536745" cy="12744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zh-TW" altLang="en-US" sz="6600" b="1" dirty="0" smtClean="0">
                  <a:solidFill>
                    <a:srgbClr val="F2D57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紅菜湯意義</a:t>
              </a:r>
              <a:endParaRPr lang="zh-TW" altLang="en-US" sz="6600" b="1" dirty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190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等腰三角形 34"/>
          <p:cNvSpPr/>
          <p:nvPr/>
        </p:nvSpPr>
        <p:spPr>
          <a:xfrm>
            <a:off x="-3682365" y="0"/>
            <a:ext cx="7955280" cy="6858000"/>
          </a:xfrm>
          <a:prstGeom prst="triangle">
            <a:avLst/>
          </a:prstGeom>
          <a:solidFill>
            <a:srgbClr val="074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等腰三角形 35"/>
          <p:cNvSpPr/>
          <p:nvPr/>
        </p:nvSpPr>
        <p:spPr>
          <a:xfrm rot="10800000">
            <a:off x="-295848" y="1"/>
            <a:ext cx="3810000" cy="3343275"/>
          </a:xfrm>
          <a:prstGeom prst="triangle">
            <a:avLst>
              <a:gd name="adj" fmla="val 49500"/>
            </a:avLst>
          </a:prstGeom>
          <a:solidFill>
            <a:srgbClr val="1F78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等腰三角形 36"/>
          <p:cNvSpPr/>
          <p:nvPr/>
        </p:nvSpPr>
        <p:spPr>
          <a:xfrm>
            <a:off x="447674" y="2324101"/>
            <a:ext cx="1182243" cy="1019175"/>
          </a:xfrm>
          <a:prstGeom prst="triangle">
            <a:avLst/>
          </a:prstGeom>
          <a:solidFill>
            <a:srgbClr val="031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等腰三角形 37"/>
          <p:cNvSpPr/>
          <p:nvPr/>
        </p:nvSpPr>
        <p:spPr>
          <a:xfrm>
            <a:off x="819054" y="2805113"/>
            <a:ext cx="2182177" cy="1881187"/>
          </a:xfrm>
          <a:prstGeom prst="triangle">
            <a:avLst/>
          </a:prstGeom>
          <a:solidFill>
            <a:srgbClr val="031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等腰三角形 38"/>
          <p:cNvSpPr/>
          <p:nvPr/>
        </p:nvSpPr>
        <p:spPr>
          <a:xfrm rot="10800000">
            <a:off x="0" y="4945856"/>
            <a:ext cx="2182177" cy="1881187"/>
          </a:xfrm>
          <a:prstGeom prst="triangle">
            <a:avLst/>
          </a:prstGeom>
          <a:solidFill>
            <a:srgbClr val="031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等腰三角形 39"/>
          <p:cNvSpPr/>
          <p:nvPr/>
        </p:nvSpPr>
        <p:spPr>
          <a:xfrm>
            <a:off x="1091089" y="5807868"/>
            <a:ext cx="1182243" cy="1019175"/>
          </a:xfrm>
          <a:prstGeom prst="triangle">
            <a:avLst/>
          </a:prstGeom>
          <a:solidFill>
            <a:srgbClr val="F2D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等腰三角形 40"/>
          <p:cNvSpPr/>
          <p:nvPr/>
        </p:nvSpPr>
        <p:spPr>
          <a:xfrm rot="10800000">
            <a:off x="719708" y="3352804"/>
            <a:ext cx="889443" cy="766761"/>
          </a:xfrm>
          <a:prstGeom prst="triangle">
            <a:avLst/>
          </a:prstGeom>
          <a:solidFill>
            <a:srgbClr val="F2D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標題 1"/>
          <p:cNvSpPr txBox="1">
            <a:spLocks/>
          </p:cNvSpPr>
          <p:nvPr/>
        </p:nvSpPr>
        <p:spPr>
          <a:xfrm>
            <a:off x="6259732" y="2239330"/>
            <a:ext cx="5029203" cy="244697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60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紅菜湯簡介</a:t>
            </a:r>
            <a:endParaRPr lang="en-US" altLang="zh-TW" sz="6000" b="1" dirty="0" smtClean="0">
              <a:solidFill>
                <a:srgbClr val="0312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az-Cyrl-AZ" altLang="zh-TW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Борщ</a:t>
            </a:r>
            <a:r>
              <a:rPr lang="en-US" altLang="zh-TW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az-Cyrl-AZ" altLang="zh-TW" sz="3600" b="1" dirty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Вступление</a:t>
            </a:r>
            <a:endParaRPr lang="zh-TW" altLang="en-US" sz="3600" b="1" dirty="0">
              <a:solidFill>
                <a:srgbClr val="0312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4164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95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/>
          <p:cNvPicPr>
            <a:picLocks noChangeAspect="1"/>
          </p:cNvPicPr>
          <p:nvPr/>
        </p:nvPicPr>
        <p:blipFill rotWithShape="1">
          <a:blip r:embed="rId2"/>
          <a:srcRect l="29129" r="28661"/>
          <a:stretch/>
        </p:blipFill>
        <p:spPr>
          <a:xfrm>
            <a:off x="0" y="10144"/>
            <a:ext cx="5135892" cy="6847856"/>
          </a:xfrm>
          <a:prstGeom prst="parallelogram">
            <a:avLst/>
          </a:prstGeom>
        </p:spPr>
      </p:pic>
      <p:sp>
        <p:nvSpPr>
          <p:cNvPr id="19" name="標題 1"/>
          <p:cNvSpPr txBox="1">
            <a:spLocks/>
          </p:cNvSpPr>
          <p:nvPr/>
        </p:nvSpPr>
        <p:spPr>
          <a:xfrm>
            <a:off x="6259732" y="2239330"/>
            <a:ext cx="5029203" cy="244697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60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紅菜湯簡介</a:t>
            </a:r>
            <a:endParaRPr lang="en-US" altLang="zh-TW" sz="6000" b="1" dirty="0" smtClean="0">
              <a:solidFill>
                <a:srgbClr val="0312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az-Cyrl-AZ" altLang="zh-TW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Борщ</a:t>
            </a:r>
            <a:r>
              <a:rPr lang="en-US" altLang="zh-TW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az-Cyrl-AZ" altLang="zh-TW" sz="3600" b="1" dirty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Вступление</a:t>
            </a:r>
            <a:endParaRPr lang="zh-TW" altLang="en-US" sz="3600" b="1" dirty="0">
              <a:solidFill>
                <a:srgbClr val="0312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9281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群組 30"/>
          <p:cNvGrpSpPr/>
          <p:nvPr/>
        </p:nvGrpSpPr>
        <p:grpSpPr>
          <a:xfrm>
            <a:off x="0" y="838916"/>
            <a:ext cx="5926973" cy="299259"/>
            <a:chOff x="5203767" y="1305023"/>
            <a:chExt cx="5926973" cy="299259"/>
          </a:xfrm>
          <a:solidFill>
            <a:srgbClr val="002A7E"/>
          </a:solidFill>
        </p:grpSpPr>
        <p:cxnSp>
          <p:nvCxnSpPr>
            <p:cNvPr id="28" name="直線接點 27"/>
            <p:cNvCxnSpPr/>
            <p:nvPr/>
          </p:nvCxnSpPr>
          <p:spPr>
            <a:xfrm>
              <a:off x="5203767" y="1574441"/>
              <a:ext cx="5893723" cy="0"/>
            </a:xfrm>
            <a:prstGeom prst="line">
              <a:avLst/>
            </a:prstGeom>
            <a:grpFill/>
            <a:ln w="76200">
              <a:solidFill>
                <a:srgbClr val="002A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等腰三角形 28"/>
            <p:cNvSpPr/>
            <p:nvPr/>
          </p:nvSpPr>
          <p:spPr>
            <a:xfrm>
              <a:off x="10717097" y="1305023"/>
              <a:ext cx="413643" cy="29925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33" name="標題 1"/>
          <p:cNvSpPr>
            <a:spLocks noGrp="1"/>
          </p:cNvSpPr>
          <p:nvPr>
            <p:ph type="title"/>
          </p:nvPr>
        </p:nvSpPr>
        <p:spPr>
          <a:xfrm>
            <a:off x="95874" y="132444"/>
            <a:ext cx="5443104" cy="931541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TW" altLang="en-US" sz="6000" b="1" dirty="0" smtClean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紅菜湯簡介</a:t>
            </a:r>
            <a:endParaRPr lang="zh-TW" altLang="en-US" sz="6000" b="1" dirty="0">
              <a:solidFill>
                <a:srgbClr val="F2D57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681655" y="1555220"/>
            <a:ext cx="4166569" cy="2551420"/>
            <a:chOff x="1089875" y="1729946"/>
            <a:chExt cx="2534774" cy="1751969"/>
          </a:xfrm>
          <a:solidFill>
            <a:srgbClr val="A82218"/>
          </a:solidFill>
        </p:grpSpPr>
        <p:sp>
          <p:nvSpPr>
            <p:cNvPr id="3" name="六邊形 2"/>
            <p:cNvSpPr/>
            <p:nvPr/>
          </p:nvSpPr>
          <p:spPr>
            <a:xfrm>
              <a:off x="1592365" y="1729946"/>
              <a:ext cx="2032284" cy="17519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800" b="1" dirty="0" smtClean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來源自</a:t>
              </a:r>
              <a:endParaRPr lang="en-US" altLang="zh-TW" sz="48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TW" altLang="en-US" sz="4800" b="1" dirty="0" smtClean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烏克</a:t>
              </a:r>
              <a:r>
                <a:rPr lang="zh-TW" altLang="en-US" sz="48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蘭</a:t>
              </a:r>
            </a:p>
          </p:txBody>
        </p:sp>
        <p:sp>
          <p:nvSpPr>
            <p:cNvPr id="4" name="等腰三角形 3"/>
            <p:cNvSpPr/>
            <p:nvPr/>
          </p:nvSpPr>
          <p:spPr>
            <a:xfrm>
              <a:off x="1089875" y="2844911"/>
              <a:ext cx="738925" cy="63700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zh-TW" sz="4800" b="1" dirty="0" smtClean="0">
                  <a:solidFill>
                    <a:schemeClr val="bg1"/>
                  </a:solidFill>
                </a:rPr>
                <a:t>1</a:t>
              </a:r>
              <a:endParaRPr lang="zh-TW" altLang="en-US" sz="4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群組 34"/>
          <p:cNvGrpSpPr/>
          <p:nvPr/>
        </p:nvGrpSpPr>
        <p:grpSpPr>
          <a:xfrm>
            <a:off x="3301030" y="3450695"/>
            <a:ext cx="4166569" cy="2551420"/>
            <a:chOff x="1089875" y="1729946"/>
            <a:chExt cx="2534774" cy="1751969"/>
          </a:xfrm>
          <a:solidFill>
            <a:srgbClr val="002A7E"/>
          </a:solidFill>
        </p:grpSpPr>
        <p:sp>
          <p:nvSpPr>
            <p:cNvPr id="36" name="六邊形 35"/>
            <p:cNvSpPr/>
            <p:nvPr/>
          </p:nvSpPr>
          <p:spPr>
            <a:xfrm>
              <a:off x="1592365" y="1729946"/>
              <a:ext cx="2032284" cy="17519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800" b="1" dirty="0" smtClean="0">
                  <a:solidFill>
                    <a:srgbClr val="A822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甜菜根為主食</a:t>
              </a:r>
              <a:endParaRPr lang="zh-TW" altLang="en-US" sz="4800" b="1" dirty="0">
                <a:solidFill>
                  <a:srgbClr val="A822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7" name="等腰三角形 36"/>
            <p:cNvSpPr/>
            <p:nvPr/>
          </p:nvSpPr>
          <p:spPr>
            <a:xfrm>
              <a:off x="1089875" y="2844911"/>
              <a:ext cx="738925" cy="63700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zh-TW" sz="4800" b="1" dirty="0">
                  <a:solidFill>
                    <a:srgbClr val="A822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</a:t>
              </a:r>
              <a:endParaRPr lang="zh-TW" altLang="en-US" sz="4800" b="1" dirty="0">
                <a:solidFill>
                  <a:srgbClr val="A822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38" name="群組 37"/>
          <p:cNvGrpSpPr/>
          <p:nvPr/>
        </p:nvGrpSpPr>
        <p:grpSpPr>
          <a:xfrm>
            <a:off x="5538978" y="627541"/>
            <a:ext cx="4166569" cy="2551420"/>
            <a:chOff x="1089875" y="1729946"/>
            <a:chExt cx="2534774" cy="1751969"/>
          </a:xfrm>
          <a:solidFill>
            <a:srgbClr val="A82218"/>
          </a:solidFill>
        </p:grpSpPr>
        <p:sp>
          <p:nvSpPr>
            <p:cNvPr id="39" name="六邊形 38"/>
            <p:cNvSpPr/>
            <p:nvPr/>
          </p:nvSpPr>
          <p:spPr>
            <a:xfrm>
              <a:off x="1592365" y="1729946"/>
              <a:ext cx="2032284" cy="1751969"/>
            </a:xfrm>
            <a:prstGeom prst="hexagon">
              <a:avLst/>
            </a:prstGeom>
            <a:solidFill>
              <a:srgbClr val="002A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800" b="1" dirty="0">
                  <a:solidFill>
                    <a:srgbClr val="A822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顏色呈</a:t>
              </a:r>
              <a:endParaRPr lang="en-US" altLang="zh-TW" sz="4800" b="1" dirty="0">
                <a:solidFill>
                  <a:srgbClr val="A822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TW" altLang="en-US" sz="4800" b="1" dirty="0">
                  <a:solidFill>
                    <a:srgbClr val="A822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暗紅</a:t>
              </a:r>
              <a:r>
                <a:rPr lang="zh-TW" altLang="en-US" sz="4800" b="1" dirty="0">
                  <a:solidFill>
                    <a:srgbClr val="A822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色</a:t>
              </a:r>
            </a:p>
          </p:txBody>
        </p:sp>
        <p:sp>
          <p:nvSpPr>
            <p:cNvPr id="40" name="等腰三角形 39"/>
            <p:cNvSpPr/>
            <p:nvPr/>
          </p:nvSpPr>
          <p:spPr>
            <a:xfrm>
              <a:off x="1089875" y="2844911"/>
              <a:ext cx="738925" cy="637004"/>
            </a:xfrm>
            <a:prstGeom prst="triangle">
              <a:avLst/>
            </a:prstGeom>
            <a:solidFill>
              <a:srgbClr val="002A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zh-TW" sz="4400" b="1" dirty="0">
                  <a:solidFill>
                    <a:srgbClr val="A822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  <a:endParaRPr lang="zh-TW" altLang="en-US" sz="4400" b="1" dirty="0">
                <a:solidFill>
                  <a:srgbClr val="A822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1" name="群組 40"/>
          <p:cNvGrpSpPr/>
          <p:nvPr/>
        </p:nvGrpSpPr>
        <p:grpSpPr>
          <a:xfrm>
            <a:off x="7515843" y="3450695"/>
            <a:ext cx="4166569" cy="2551420"/>
            <a:chOff x="1089875" y="1729946"/>
            <a:chExt cx="2534774" cy="1751969"/>
          </a:xfrm>
          <a:solidFill>
            <a:srgbClr val="A82218"/>
          </a:solidFill>
        </p:grpSpPr>
        <p:sp>
          <p:nvSpPr>
            <p:cNvPr id="42" name="六邊形 41"/>
            <p:cNvSpPr/>
            <p:nvPr/>
          </p:nvSpPr>
          <p:spPr>
            <a:xfrm>
              <a:off x="1592365" y="1729946"/>
              <a:ext cx="2032284" cy="1751969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8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依喜好</a:t>
              </a:r>
              <a:endParaRPr lang="en-US" altLang="zh-TW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TW" altLang="en-US" sz="48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加</a:t>
              </a:r>
              <a:r>
                <a:rPr lang="zh-TW" altLang="en-US" sz="48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酸</a:t>
              </a:r>
              <a:r>
                <a:rPr lang="zh-TW" altLang="en-US" sz="48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奶</a:t>
              </a:r>
            </a:p>
          </p:txBody>
        </p:sp>
        <p:sp>
          <p:nvSpPr>
            <p:cNvPr id="43" name="等腰三角形 42"/>
            <p:cNvSpPr/>
            <p:nvPr/>
          </p:nvSpPr>
          <p:spPr>
            <a:xfrm>
              <a:off x="1089875" y="2844911"/>
              <a:ext cx="738925" cy="63700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zh-TW" sz="4800" b="1" dirty="0" smtClean="0">
                  <a:solidFill>
                    <a:schemeClr val="bg1"/>
                  </a:solidFill>
                </a:rPr>
                <a:t>4</a:t>
              </a:r>
              <a:endParaRPr lang="zh-TW" altLang="en-US" sz="48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1398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49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群組 30"/>
          <p:cNvGrpSpPr/>
          <p:nvPr/>
        </p:nvGrpSpPr>
        <p:grpSpPr>
          <a:xfrm>
            <a:off x="0" y="852333"/>
            <a:ext cx="5926973" cy="299259"/>
            <a:chOff x="5203767" y="1305023"/>
            <a:chExt cx="5926973" cy="299259"/>
          </a:xfrm>
        </p:grpSpPr>
        <p:cxnSp>
          <p:nvCxnSpPr>
            <p:cNvPr id="28" name="直線接點 27"/>
            <p:cNvCxnSpPr/>
            <p:nvPr/>
          </p:nvCxnSpPr>
          <p:spPr>
            <a:xfrm>
              <a:off x="5203767" y="1574441"/>
              <a:ext cx="589372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等腰三角形 28"/>
            <p:cNvSpPr/>
            <p:nvPr/>
          </p:nvSpPr>
          <p:spPr>
            <a:xfrm>
              <a:off x="10717097" y="1305023"/>
              <a:ext cx="413643" cy="299259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33" name="標題 1"/>
          <p:cNvSpPr>
            <a:spLocks noGrp="1"/>
          </p:cNvSpPr>
          <p:nvPr>
            <p:ph type="title"/>
          </p:nvPr>
        </p:nvSpPr>
        <p:spPr>
          <a:xfrm>
            <a:off x="2395060" y="190210"/>
            <a:ext cx="3257594" cy="931541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800" b="1" dirty="0" smtClean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紅菜湯簡介</a:t>
            </a:r>
            <a:endParaRPr lang="zh-TW" altLang="en-US" sz="4800" b="1" dirty="0">
              <a:solidFill>
                <a:srgbClr val="F2D57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2201983" y="1783874"/>
            <a:ext cx="2534774" cy="1751969"/>
            <a:chOff x="1089875" y="1729946"/>
            <a:chExt cx="2534774" cy="1751969"/>
          </a:xfrm>
        </p:grpSpPr>
        <p:sp>
          <p:nvSpPr>
            <p:cNvPr id="3" name="六邊形 2"/>
            <p:cNvSpPr/>
            <p:nvPr/>
          </p:nvSpPr>
          <p:spPr>
            <a:xfrm>
              <a:off x="1592365" y="1729946"/>
              <a:ext cx="2032284" cy="1751969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b="1" dirty="0" smtClean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來源自</a:t>
              </a:r>
              <a:endParaRPr lang="en-US" altLang="zh-TW" sz="2800" b="1" dirty="0" smtClean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TW" altLang="en-US" sz="2800" b="1" dirty="0" smtClean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烏克</a:t>
              </a:r>
              <a:r>
                <a:rPr lang="zh-TW" altLang="en-US" sz="2800" b="1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蘭</a:t>
              </a:r>
            </a:p>
          </p:txBody>
        </p:sp>
        <p:sp>
          <p:nvSpPr>
            <p:cNvPr id="4" name="等腰三角形 3"/>
            <p:cNvSpPr/>
            <p:nvPr/>
          </p:nvSpPr>
          <p:spPr>
            <a:xfrm>
              <a:off x="1089875" y="2844911"/>
              <a:ext cx="738925" cy="637004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zh-TW" sz="3200" b="1" dirty="0" smtClean="0">
                  <a:solidFill>
                    <a:schemeClr val="tx1"/>
                  </a:solidFill>
                </a:rPr>
                <a:t>1</a:t>
              </a:r>
              <a:endParaRPr lang="zh-TW" altLang="en-US" sz="32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3868578" y="3872166"/>
            <a:ext cx="2534774" cy="1751969"/>
            <a:chOff x="1089875" y="1729946"/>
            <a:chExt cx="2534774" cy="1751969"/>
          </a:xfrm>
        </p:grpSpPr>
        <p:sp>
          <p:nvSpPr>
            <p:cNvPr id="13" name="六邊形 12"/>
            <p:cNvSpPr/>
            <p:nvPr/>
          </p:nvSpPr>
          <p:spPr>
            <a:xfrm>
              <a:off x="1592365" y="1729946"/>
              <a:ext cx="2032284" cy="1751969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b="1" dirty="0" smtClean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甜菜根</a:t>
              </a:r>
              <a:endParaRPr lang="en-US" altLang="zh-TW" sz="2800" b="1" dirty="0" smtClean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TW" altLang="en-US" sz="2800" b="1" dirty="0" smtClean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為主</a:t>
              </a:r>
              <a:r>
                <a:rPr lang="zh-TW" altLang="en-US" sz="2800" b="1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食</a:t>
              </a:r>
            </a:p>
          </p:txBody>
        </p:sp>
        <p:sp>
          <p:nvSpPr>
            <p:cNvPr id="14" name="等腰三角形 13"/>
            <p:cNvSpPr/>
            <p:nvPr/>
          </p:nvSpPr>
          <p:spPr>
            <a:xfrm>
              <a:off x="1089875" y="2844911"/>
              <a:ext cx="738925" cy="637004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zh-TW" sz="3200" b="1" dirty="0" smtClean="0">
                  <a:solidFill>
                    <a:schemeClr val="tx1"/>
                  </a:solidFill>
                </a:rPr>
                <a:t>2</a:t>
              </a:r>
              <a:endParaRPr lang="zh-TW" altLang="en-US" sz="32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群組 14"/>
          <p:cNvGrpSpPr/>
          <p:nvPr/>
        </p:nvGrpSpPr>
        <p:grpSpPr>
          <a:xfrm>
            <a:off x="6928934" y="1867643"/>
            <a:ext cx="2534774" cy="1751969"/>
            <a:chOff x="1089875" y="1729946"/>
            <a:chExt cx="2534774" cy="1751969"/>
          </a:xfrm>
        </p:grpSpPr>
        <p:sp>
          <p:nvSpPr>
            <p:cNvPr id="16" name="六邊形 15"/>
            <p:cNvSpPr/>
            <p:nvPr/>
          </p:nvSpPr>
          <p:spPr>
            <a:xfrm>
              <a:off x="1592365" y="1729946"/>
              <a:ext cx="2032284" cy="1751969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b="1" dirty="0" smtClean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顏色呈</a:t>
              </a:r>
              <a:endParaRPr lang="en-US" altLang="zh-TW" sz="2800" b="1" dirty="0" smtClean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TW" altLang="en-US" sz="2800" b="1" dirty="0" smtClean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暗紅</a:t>
              </a:r>
              <a:r>
                <a:rPr lang="zh-TW" altLang="en-US" sz="2800" b="1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色</a:t>
              </a:r>
            </a:p>
          </p:txBody>
        </p:sp>
        <p:sp>
          <p:nvSpPr>
            <p:cNvPr id="17" name="等腰三角形 16"/>
            <p:cNvSpPr/>
            <p:nvPr/>
          </p:nvSpPr>
          <p:spPr>
            <a:xfrm>
              <a:off x="1089875" y="2844911"/>
              <a:ext cx="738925" cy="637004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zh-TW" sz="3200" b="1" dirty="0" smtClean="0">
                  <a:solidFill>
                    <a:schemeClr val="tx1"/>
                  </a:solidFill>
                </a:rPr>
                <a:t>3</a:t>
              </a:r>
              <a:endParaRPr lang="zh-TW" altLang="en-US" sz="32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群組 17"/>
          <p:cNvGrpSpPr/>
          <p:nvPr/>
        </p:nvGrpSpPr>
        <p:grpSpPr>
          <a:xfrm>
            <a:off x="8601215" y="3872166"/>
            <a:ext cx="2534774" cy="1751969"/>
            <a:chOff x="1089875" y="1729946"/>
            <a:chExt cx="2534774" cy="1751969"/>
          </a:xfrm>
        </p:grpSpPr>
        <p:sp>
          <p:nvSpPr>
            <p:cNvPr id="19" name="六邊形 18"/>
            <p:cNvSpPr/>
            <p:nvPr/>
          </p:nvSpPr>
          <p:spPr>
            <a:xfrm>
              <a:off x="1592365" y="1729946"/>
              <a:ext cx="2032284" cy="1751969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b="1" dirty="0" smtClean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依喜好</a:t>
              </a:r>
              <a:endParaRPr lang="en-US" altLang="zh-TW" sz="2800" b="1" dirty="0" smtClean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lang="zh-TW" altLang="en-US" sz="2800" b="1" dirty="0" smtClean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加酸</a:t>
              </a:r>
              <a:r>
                <a:rPr lang="zh-TW" altLang="en-US" sz="2800" b="1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奶</a:t>
              </a:r>
            </a:p>
          </p:txBody>
        </p:sp>
        <p:sp>
          <p:nvSpPr>
            <p:cNvPr id="20" name="等腰三角形 19"/>
            <p:cNvSpPr/>
            <p:nvPr/>
          </p:nvSpPr>
          <p:spPr>
            <a:xfrm>
              <a:off x="1089875" y="2844911"/>
              <a:ext cx="738925" cy="637004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altLang="zh-TW" sz="3200" b="1" dirty="0" smtClean="0">
                  <a:solidFill>
                    <a:schemeClr val="tx1"/>
                  </a:solidFill>
                </a:rPr>
                <a:t>4</a:t>
              </a:r>
              <a:endParaRPr lang="zh-TW" altLang="en-US" sz="32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684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等腰三角形 34"/>
          <p:cNvSpPr/>
          <p:nvPr/>
        </p:nvSpPr>
        <p:spPr>
          <a:xfrm>
            <a:off x="-3682365" y="0"/>
            <a:ext cx="7955280" cy="6858000"/>
          </a:xfrm>
          <a:prstGeom prst="triangle">
            <a:avLst/>
          </a:prstGeom>
          <a:solidFill>
            <a:srgbClr val="074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等腰三角形 35"/>
          <p:cNvSpPr/>
          <p:nvPr/>
        </p:nvSpPr>
        <p:spPr>
          <a:xfrm rot="10800000">
            <a:off x="-295848" y="1"/>
            <a:ext cx="3810000" cy="3343275"/>
          </a:xfrm>
          <a:prstGeom prst="triangle">
            <a:avLst>
              <a:gd name="adj" fmla="val 49500"/>
            </a:avLst>
          </a:prstGeom>
          <a:solidFill>
            <a:srgbClr val="1F78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等腰三角形 36"/>
          <p:cNvSpPr/>
          <p:nvPr/>
        </p:nvSpPr>
        <p:spPr>
          <a:xfrm>
            <a:off x="447674" y="2324101"/>
            <a:ext cx="1182243" cy="1019175"/>
          </a:xfrm>
          <a:prstGeom prst="triangle">
            <a:avLst/>
          </a:prstGeom>
          <a:solidFill>
            <a:srgbClr val="031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等腰三角形 37"/>
          <p:cNvSpPr/>
          <p:nvPr/>
        </p:nvSpPr>
        <p:spPr>
          <a:xfrm>
            <a:off x="819054" y="2805113"/>
            <a:ext cx="2182177" cy="1881187"/>
          </a:xfrm>
          <a:prstGeom prst="triangle">
            <a:avLst/>
          </a:prstGeom>
          <a:solidFill>
            <a:srgbClr val="031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等腰三角形 38"/>
          <p:cNvSpPr/>
          <p:nvPr/>
        </p:nvSpPr>
        <p:spPr>
          <a:xfrm rot="10800000">
            <a:off x="0" y="4945856"/>
            <a:ext cx="2182177" cy="1881187"/>
          </a:xfrm>
          <a:prstGeom prst="triangle">
            <a:avLst/>
          </a:prstGeom>
          <a:solidFill>
            <a:srgbClr val="031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等腰三角形 39"/>
          <p:cNvSpPr/>
          <p:nvPr/>
        </p:nvSpPr>
        <p:spPr>
          <a:xfrm>
            <a:off x="1091089" y="5807868"/>
            <a:ext cx="1182243" cy="1019175"/>
          </a:xfrm>
          <a:prstGeom prst="triangle">
            <a:avLst/>
          </a:prstGeom>
          <a:solidFill>
            <a:srgbClr val="F2D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等腰三角形 40"/>
          <p:cNvSpPr/>
          <p:nvPr/>
        </p:nvSpPr>
        <p:spPr>
          <a:xfrm rot="10800000">
            <a:off x="719708" y="3352804"/>
            <a:ext cx="889443" cy="766761"/>
          </a:xfrm>
          <a:prstGeom prst="triangle">
            <a:avLst/>
          </a:prstGeom>
          <a:solidFill>
            <a:srgbClr val="F2D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標題 1"/>
          <p:cNvSpPr txBox="1">
            <a:spLocks/>
          </p:cNvSpPr>
          <p:nvPr/>
        </p:nvSpPr>
        <p:spPr>
          <a:xfrm>
            <a:off x="6259732" y="2239330"/>
            <a:ext cx="5029203" cy="244697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TW" altLang="en-US" sz="60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紅菜湯作法</a:t>
            </a:r>
            <a:endParaRPr lang="en-US" altLang="zh-TW" sz="6000" b="1" dirty="0" smtClean="0">
              <a:solidFill>
                <a:srgbClr val="0312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az-Cyrl-AZ" altLang="zh-TW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Борщ</a:t>
            </a:r>
            <a:r>
              <a:rPr lang="zh-TW" altLang="en-US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az-Cyrl-AZ" altLang="zh-TW" sz="3600" b="1" dirty="0" smtClean="0">
                <a:solidFill>
                  <a:srgbClr val="031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упражняться</a:t>
            </a:r>
            <a:endParaRPr lang="zh-TW" altLang="en-US" sz="3600" b="1" dirty="0">
              <a:solidFill>
                <a:srgbClr val="0312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2190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49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/>
          <p:cNvGrpSpPr/>
          <p:nvPr/>
        </p:nvGrpSpPr>
        <p:grpSpPr>
          <a:xfrm>
            <a:off x="6238313" y="842808"/>
            <a:ext cx="5953687" cy="299259"/>
            <a:chOff x="5221389" y="3629244"/>
            <a:chExt cx="5953687" cy="299259"/>
          </a:xfrm>
        </p:grpSpPr>
        <p:cxnSp>
          <p:nvCxnSpPr>
            <p:cNvPr id="12" name="直線接點 11"/>
            <p:cNvCxnSpPr/>
            <p:nvPr/>
          </p:nvCxnSpPr>
          <p:spPr>
            <a:xfrm>
              <a:off x="5281353" y="3904776"/>
              <a:ext cx="589372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等腰三角形 12"/>
            <p:cNvSpPr/>
            <p:nvPr/>
          </p:nvSpPr>
          <p:spPr>
            <a:xfrm>
              <a:off x="5221389" y="3629244"/>
              <a:ext cx="413643" cy="299259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" name="標題 1"/>
          <p:cNvSpPr txBox="1">
            <a:spLocks/>
          </p:cNvSpPr>
          <p:nvPr/>
        </p:nvSpPr>
        <p:spPr>
          <a:xfrm>
            <a:off x="6605173" y="153548"/>
            <a:ext cx="4670653" cy="9315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</a:pPr>
            <a:r>
              <a:rPr lang="zh-TW" altLang="en-US" sz="4800" b="1" dirty="0" smtClean="0">
                <a:solidFill>
                  <a:srgbClr val="F2D5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紅菜湯作法</a:t>
            </a:r>
            <a:endParaRPr lang="zh-TW" altLang="en-US" sz="4800" b="1" dirty="0">
              <a:solidFill>
                <a:srgbClr val="F2D57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手繪多邊形 7"/>
          <p:cNvSpPr/>
          <p:nvPr/>
        </p:nvSpPr>
        <p:spPr>
          <a:xfrm>
            <a:off x="764171" y="619318"/>
            <a:ext cx="2246974" cy="2241158"/>
          </a:xfrm>
          <a:custGeom>
            <a:avLst/>
            <a:gdLst>
              <a:gd name="connsiteX0" fmla="*/ 857853 w 2246974"/>
              <a:gd name="connsiteY0" fmla="*/ 98131 h 2241158"/>
              <a:gd name="connsiteX1" fmla="*/ 1788729 w 2246974"/>
              <a:gd name="connsiteY1" fmla="*/ 155795 h 2241158"/>
              <a:gd name="connsiteX2" fmla="*/ 2217096 w 2246974"/>
              <a:gd name="connsiteY2" fmla="*/ 996055 h 2241158"/>
              <a:gd name="connsiteX3" fmla="*/ 997896 w 2246974"/>
              <a:gd name="connsiteY3" fmla="*/ 2239968 h 2241158"/>
              <a:gd name="connsiteX4" fmla="*/ 1118 w 2246974"/>
              <a:gd name="connsiteY4" fmla="*/ 1202001 h 2241158"/>
              <a:gd name="connsiteX5" fmla="*/ 857853 w 2246974"/>
              <a:gd name="connsiteY5" fmla="*/ 98131 h 224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46974" h="2241158">
                <a:moveTo>
                  <a:pt x="857853" y="98131"/>
                </a:moveTo>
                <a:cubicBezTo>
                  <a:pt x="1155788" y="-76237"/>
                  <a:pt x="1562189" y="6141"/>
                  <a:pt x="1788729" y="155795"/>
                </a:cubicBezTo>
                <a:cubicBezTo>
                  <a:pt x="2015269" y="305449"/>
                  <a:pt x="2348901" y="648693"/>
                  <a:pt x="2217096" y="996055"/>
                </a:cubicBezTo>
                <a:cubicBezTo>
                  <a:pt x="2085291" y="1343417"/>
                  <a:pt x="1367226" y="2205644"/>
                  <a:pt x="997896" y="2239968"/>
                </a:cubicBezTo>
                <a:cubicBezTo>
                  <a:pt x="628566" y="2274292"/>
                  <a:pt x="31323" y="1557601"/>
                  <a:pt x="1118" y="1202001"/>
                </a:cubicBezTo>
                <a:cubicBezTo>
                  <a:pt x="-29087" y="846401"/>
                  <a:pt x="559918" y="272499"/>
                  <a:pt x="857853" y="981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8000" b="1" dirty="0" smtClean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zh-TW" altLang="en-US" sz="8000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3369276" y="2759676"/>
            <a:ext cx="7990703" cy="2945477"/>
          </a:xfrm>
          <a:prstGeom prst="roundRect">
            <a:avLst/>
          </a:prstGeom>
          <a:noFill/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標題 1"/>
          <p:cNvSpPr txBox="1">
            <a:spLocks/>
          </p:cNvSpPr>
          <p:nvPr/>
        </p:nvSpPr>
        <p:spPr>
          <a:xfrm>
            <a:off x="3709573" y="2860476"/>
            <a:ext cx="7296178" cy="27083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</a:pPr>
            <a:r>
              <a:rPr lang="zh-TW" altLang="en-US" sz="3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先</a:t>
            </a:r>
            <a:r>
              <a:rPr lang="zh-TW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將紅菜頭、蔥頭、胡蘿蔔切絲，加鹽、糖、醋精醃</a:t>
            </a:r>
            <a:r>
              <a:rPr lang="en-US" altLang="zh-TW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TW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小時，放上牛油、香味、胡椒粒、乾辣椒燜到六成熟，放上番茄醬燜至油呈紅色，放圓白菜和牛肉湯煮沸。</a:t>
            </a:r>
          </a:p>
        </p:txBody>
      </p:sp>
    </p:spTree>
    <p:extLst>
      <p:ext uri="{BB962C8B-B14F-4D97-AF65-F5344CB8AC3E}">
        <p14:creationId xmlns:p14="http://schemas.microsoft.com/office/powerpoint/2010/main" val="204576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Override1.xml><?xml version="1.0" encoding="utf-8"?>
<a:themeOverride xmlns:a="http://schemas.openxmlformats.org/drawingml/2006/main">
  <a:clrScheme name="Office 佈景主題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1D9A78"/>
    </a:accent1>
    <a:accent2>
      <a:srgbClr val="8BC145"/>
    </a:accent2>
    <a:accent3>
      <a:srgbClr val="36AFCE"/>
    </a:accent3>
    <a:accent4>
      <a:srgbClr val="1D6FA9"/>
    </a:accent4>
    <a:accent5>
      <a:srgbClr val="B74919"/>
    </a:accent5>
    <a:accent6>
      <a:srgbClr val="F19D19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485</TotalTime>
  <Words>241</Words>
  <Application>Microsoft Office PowerPoint</Application>
  <PresentationFormat>寬螢幕</PresentationFormat>
  <Paragraphs>56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Microsoft YaHei</vt:lpstr>
      <vt:lpstr>新細明體</vt:lpstr>
      <vt:lpstr>Arial</vt:lpstr>
      <vt:lpstr>Calibri</vt:lpstr>
      <vt:lpstr>Calibri Light</vt:lpstr>
      <vt:lpstr>Office 佈景主題</vt:lpstr>
      <vt:lpstr>Office Theme</vt:lpstr>
      <vt:lpstr>PowerPoint 簡報</vt:lpstr>
      <vt:lpstr>紅菜湯簡介</vt:lpstr>
      <vt:lpstr>PowerPoint 簡報</vt:lpstr>
      <vt:lpstr>PowerPoint 簡報</vt:lpstr>
      <vt:lpstr>PowerPoint 簡報</vt:lpstr>
      <vt:lpstr>紅菜湯簡介</vt:lpstr>
      <vt:lpstr>紅菜湯簡介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紅菜湯意義</vt:lpstr>
      <vt:lpstr>PowerPoint 簡報</vt:lpstr>
      <vt:lpstr>使用色卡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KSU</dc:title>
  <dc:creator>KSU</dc:creator>
  <cp:lastModifiedBy>KSU</cp:lastModifiedBy>
  <cp:revision>156</cp:revision>
  <dcterms:created xsi:type="dcterms:W3CDTF">2021-03-16T05:57:30Z</dcterms:created>
  <dcterms:modified xsi:type="dcterms:W3CDTF">2021-05-11T07:11:18Z</dcterms:modified>
</cp:coreProperties>
</file>

<file path=docProps/thumbnail.jpeg>
</file>